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HK Grotesk Italics" charset="1" panose="00000500000000000000"/>
      <p:regular r:id="rId19"/>
    </p:embeddedFont>
    <p:embeddedFont>
      <p:font typeface="Glacial Indifference Bold" charset="1" panose="00000800000000000000"/>
      <p:regular r:id="rId20"/>
    </p:embeddedFont>
    <p:embeddedFont>
      <p:font typeface="HK Grotesk Bold" charset="1" panose="00000800000000000000"/>
      <p:regular r:id="rId21"/>
    </p:embeddedFont>
    <p:embeddedFont>
      <p:font typeface="HK Grotesk" charset="1" panose="000005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716061" y="962025"/>
            <a:ext cx="4855878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Natural Language Processing (NLP)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987313" y="3544622"/>
            <a:ext cx="6313374" cy="3462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40"/>
              </a:lnSpc>
            </a:pPr>
            <a:r>
              <a:rPr lang="en-US" b="true" sz="80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EXPLAINABLE FRAUD ALERT SYSTEM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08429" y="8188354"/>
            <a:ext cx="4855878" cy="184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Yogeshwaran M</a:t>
            </a:r>
          </a:p>
          <a:p>
            <a:pPr algn="ctr">
              <a:lnSpc>
                <a:spcPts val="4900"/>
              </a:lnSpc>
            </a:pPr>
            <a:r>
              <a:rPr lang="en-US" sz="35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Yogendra R</a:t>
            </a:r>
          </a:p>
          <a:p>
            <a:pPr algn="ctr">
              <a:lnSpc>
                <a:spcPts val="4900"/>
              </a:lnSpc>
            </a:pPr>
            <a:r>
              <a:rPr lang="en-US" sz="35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Abhishekh V 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148690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15049" y="1066800"/>
            <a:ext cx="7344260" cy="1024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9"/>
              </a:lnSpc>
            </a:pPr>
            <a:r>
              <a:rPr lang="en-US" b="true" sz="6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BENEFITS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409215"/>
            <a:ext cx="8115300" cy="672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Improves customer trust with clear explanations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Provides auditors with interpretable decision trails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Enhances fraud detection accuracy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Transparent AI for financial services</a:t>
            </a:r>
          </a:p>
          <a:p>
            <a:pPr algn="l">
              <a:lnSpc>
                <a:spcPts val="4480"/>
              </a:lnSpc>
            </a:pP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This system promotes explainable AI adoption in high-risk domains like banking.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t="0" r="-3849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564537" y="1066800"/>
            <a:ext cx="8694763" cy="2024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909"/>
              </a:lnSpc>
            </a:pPr>
            <a:r>
              <a:rPr lang="en-US" b="true" sz="6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FUTURE ENHANCEMENTS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3024505"/>
            <a:ext cx="8522118" cy="672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 real transaction datasets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Add user behavior history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Improve trust model with machine learning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Deploy via web or mobile interface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Integrate with bank APIs for real-time alerts</a:t>
            </a:r>
          </a:p>
          <a:p>
            <a:pPr algn="l">
              <a:lnSpc>
                <a:spcPts val="4480"/>
              </a:lnSpc>
            </a:pPr>
          </a:p>
          <a:p>
            <a:pPr algn="l">
              <a:lnSpc>
                <a:spcPts val="4480"/>
              </a:lnSpc>
            </a:pPr>
            <a:r>
              <a:rPr lang="en-US" sz="3200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Focus</a:t>
            </a: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: Maintain explainability while scaling functionality.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987313" y="1066800"/>
            <a:ext cx="6313374" cy="1024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9"/>
              </a:lnSpc>
            </a:pPr>
            <a:r>
              <a:rPr lang="en-US" b="true" sz="6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CONCLUSION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157305" y="3125959"/>
            <a:ext cx="9973389" cy="504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This project shows how AI can be both intelligent and understandable.</a:t>
            </a:r>
          </a:p>
          <a:p>
            <a:pPr algn="l">
              <a:lnSpc>
                <a:spcPts val="4480"/>
              </a:lnSpc>
            </a:pPr>
          </a:p>
          <a:p>
            <a:pPr algn="l">
              <a:lnSpc>
                <a:spcPts val="4480"/>
              </a:lnSpc>
            </a:pPr>
            <a:r>
              <a:rPr lang="en-US" sz="32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By combining anomaly detection, trust scoring, and NLP-based explanations, the system balances detection power with user transparency.</a:t>
            </a:r>
          </a:p>
          <a:p>
            <a:pPr algn="l">
              <a:lnSpc>
                <a:spcPts val="4480"/>
              </a:lnSpc>
            </a:pPr>
          </a:p>
          <a:p>
            <a:pPr algn="l">
              <a:lnSpc>
                <a:spcPts val="4480"/>
              </a:lnSpc>
            </a:pPr>
            <a:r>
              <a:rPr lang="en-US" sz="32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 step forward in ethical, explainable AI for financial fraud detection.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5626628"/>
            <a:ext cx="7801192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267916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712" t="0" r="-2471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673145"/>
            <a:ext cx="9069431" cy="2024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9"/>
              </a:lnSpc>
            </a:pPr>
            <a:r>
              <a:rPr lang="en-US" b="true" sz="6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EXPLAINABLE FRAUD ALERT SYSTEM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04784" y="3558147"/>
            <a:ext cx="8239216" cy="504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b="true" sz="32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Domain</a:t>
            </a: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: Finance &amp; Banking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b="true" sz="32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Objective</a:t>
            </a: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: Use AI to detect fraudulent transactions while providing clear, natural language explanations.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b="true" sz="32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Key Features</a:t>
            </a: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: Anomaly Detection, Trust Scoring, LLM-based Justification, Conversational Interface.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2500831" y="1028700"/>
            <a:ext cx="4956202" cy="8229600"/>
          </a:xfrm>
          <a:custGeom>
            <a:avLst/>
            <a:gdLst/>
            <a:ahLst/>
            <a:cxnLst/>
            <a:rect r="r" b="b" t="t" l="l"/>
            <a:pathLst>
              <a:path h="8229600" w="4956202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031961" y="1066800"/>
            <a:ext cx="9227339" cy="1024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909"/>
              </a:lnSpc>
            </a:pPr>
            <a:r>
              <a:rPr lang="en-US" b="true" sz="6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 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37529" y="2764989"/>
            <a:ext cx="7821771" cy="6167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Banks flag suspicious transactions using AI, but customers often don’t understand the reasoning behind alerts. 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This lack of transparency causes frustration and distrust. 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We need an explainable system that can not only detect fraud but also communicate the reason in simple, human-understandable terms.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148690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15049" y="1076325"/>
            <a:ext cx="9212326" cy="105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88"/>
              </a:lnSpc>
            </a:pPr>
            <a:r>
              <a:rPr lang="en-US" b="true" sz="724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PROJECT OBJECTIVE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871029"/>
            <a:ext cx="8115300" cy="6167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Design an explainable NLP-based fraud detection system that: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Models transaction behavior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Detects anomalies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Scores trust levels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Provides transparent explanations using a conversational AI.</a:t>
            </a:r>
          </a:p>
          <a:p>
            <a:pPr algn="l">
              <a:lnSpc>
                <a:spcPts val="4480"/>
              </a:lnSpc>
            </a:pP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system aims to balance precision and interpretability to build customer trust and regulatory compliance.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t="0" r="-3849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564537" y="1066800"/>
            <a:ext cx="8694763" cy="1024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909"/>
              </a:lnSpc>
            </a:pPr>
            <a:r>
              <a:rPr lang="en-US" b="true" sz="6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KEY COMPONENTS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74601" y="2312834"/>
            <a:ext cx="7905389" cy="729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1. </a:t>
            </a:r>
            <a:r>
              <a:rPr lang="en-US" sz="3200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Behavior-Based Modeling</a:t>
            </a: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– Understand typical user transaction patterns.</a:t>
            </a:r>
          </a:p>
          <a:p>
            <a:pPr algn="r">
              <a:lnSpc>
                <a:spcPts val="4480"/>
              </a:lnSpc>
            </a:pPr>
          </a:p>
          <a:p>
            <a:pPr algn="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2. </a:t>
            </a:r>
            <a:r>
              <a:rPr lang="en-US" sz="3200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Anomaly Detection</a:t>
            </a: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– Flag deviations using Isolation Forest.</a:t>
            </a:r>
          </a:p>
          <a:p>
            <a:pPr algn="r">
              <a:lnSpc>
                <a:spcPts val="4480"/>
              </a:lnSpc>
            </a:pPr>
          </a:p>
          <a:p>
            <a:pPr algn="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3. </a:t>
            </a:r>
            <a:r>
              <a:rPr lang="en-US" sz="3200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LLM Reasoning</a:t>
            </a: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– Generate human-friendly explanations via Hugging Face Transformers.</a:t>
            </a:r>
          </a:p>
          <a:p>
            <a:pPr algn="r">
              <a:lnSpc>
                <a:spcPts val="4480"/>
              </a:lnSpc>
            </a:pPr>
          </a:p>
          <a:p>
            <a:pPr algn="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4. </a:t>
            </a:r>
            <a:r>
              <a:rPr lang="en-US" b="true" sz="3200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Trust Score </a:t>
            </a: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– Rate transaction reliability based on heuristics like time, location, and amount.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340479" y="1009924"/>
            <a:ext cx="6941783" cy="12795913"/>
          </a:xfrm>
          <a:custGeom>
            <a:avLst/>
            <a:gdLst/>
            <a:ahLst/>
            <a:cxnLst/>
            <a:rect r="r" b="b" t="t" l="l"/>
            <a:pathLst>
              <a:path h="12795913" w="6941783">
                <a:moveTo>
                  <a:pt x="6941783" y="0"/>
                </a:moveTo>
                <a:lnTo>
                  <a:pt x="0" y="0"/>
                </a:lnTo>
                <a:lnTo>
                  <a:pt x="0" y="12795913"/>
                </a:lnTo>
                <a:lnTo>
                  <a:pt x="6941783" y="12795913"/>
                </a:lnTo>
                <a:lnTo>
                  <a:pt x="6941783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282262" y="1066800"/>
            <a:ext cx="9422388" cy="1024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909"/>
              </a:lnSpc>
            </a:pPr>
            <a:r>
              <a:rPr lang="en-US" b="true" sz="6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ANOMALY DETECTION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82262" y="3618656"/>
            <a:ext cx="8977038" cy="3919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We use Isolation Forest, an unsupervised algorithm to identify unusual transactions.</a:t>
            </a:r>
          </a:p>
          <a:p>
            <a:pPr algn="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It detects anomalies based on the isolation of data points using features like time and amount. </a:t>
            </a:r>
          </a:p>
          <a:p>
            <a:pPr algn="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Transactions marked as anomalies trigger further processing for trust scoring and natural language explanation.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267916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572" t="0" r="-2457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066800"/>
            <a:ext cx="8115300" cy="2024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9"/>
              </a:lnSpc>
            </a:pPr>
            <a:r>
              <a:rPr lang="en-US" b="true" sz="6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TRUST SCORING SYSTEM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504248"/>
            <a:ext cx="7899970" cy="6167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 simple rule-based scoring model:</a:t>
            </a:r>
          </a:p>
          <a:p>
            <a:pPr algn="l">
              <a:lnSpc>
                <a:spcPts val="4480"/>
              </a:lnSpc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Deduct points for untrusted locations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Penalize late-night activity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Flag high-value transactions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score ranges from 0 to 100.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Low scores increase suspicion and improve the confidence in fraud prediction, used as input to LLM.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5739" y="4515182"/>
            <a:ext cx="7957154" cy="2795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We use Hugging Face’s distilgpt2 model to generate human-readable alerts.</a:t>
            </a:r>
          </a:p>
          <a:p>
            <a:pPr algn="ctr">
              <a:lnSpc>
                <a:spcPts val="4480"/>
              </a:lnSpc>
            </a:pP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prompt includes transaction details and trust score.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31637" y="1066800"/>
            <a:ext cx="17024727" cy="1024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9"/>
              </a:lnSpc>
            </a:pPr>
            <a:r>
              <a:rPr lang="en-US" b="true" sz="6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NATURAL LANGUAGE EXPLANATION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48069" y="4558311"/>
            <a:ext cx="7611231" cy="3357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Output: A simple explanation of why a transaction is suspicious.</a:t>
            </a:r>
          </a:p>
          <a:p>
            <a:pPr algn="ctr">
              <a:lnSpc>
                <a:spcPts val="4480"/>
              </a:lnSpc>
            </a:pP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This improves transparency and user understanding, bridging AI and user perception.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97881" y="1028700"/>
            <a:ext cx="5657850" cy="8229600"/>
          </a:xfrm>
          <a:custGeom>
            <a:avLst/>
            <a:gdLst/>
            <a:ahLst/>
            <a:cxnLst/>
            <a:rect r="r" b="b" t="t" l="l"/>
            <a:pathLst>
              <a:path h="8229600" w="5657850">
                <a:moveTo>
                  <a:pt x="0" y="0"/>
                </a:moveTo>
                <a:lnTo>
                  <a:pt x="5657850" y="0"/>
                </a:lnTo>
                <a:lnTo>
                  <a:pt x="56578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848624" y="1382499"/>
            <a:ext cx="8410676" cy="1024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909"/>
              </a:lnSpc>
            </a:pPr>
            <a:r>
              <a:rPr lang="en-US" b="true" sz="6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EXAMPLE OUTPUT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819924" y="3092259"/>
            <a:ext cx="10468076" cy="4590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6"/>
              </a:lnSpc>
            </a:pPr>
            <a:r>
              <a:rPr lang="en-US" sz="3200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Transaction</a:t>
            </a: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: $3050 at 2 AM in Houston</a:t>
            </a:r>
          </a:p>
          <a:p>
            <a:pPr algn="l">
              <a:lnSpc>
                <a:spcPts val="3616"/>
              </a:lnSpc>
            </a:pPr>
          </a:p>
          <a:p>
            <a:pPr algn="l">
              <a:lnSpc>
                <a:spcPts val="3616"/>
              </a:lnSpc>
            </a:pPr>
            <a:r>
              <a:rPr lang="en-US" sz="3200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Trust Score</a:t>
            </a: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: 40/100</a:t>
            </a:r>
          </a:p>
          <a:p>
            <a:pPr algn="l">
              <a:lnSpc>
                <a:spcPts val="3616"/>
              </a:lnSpc>
            </a:pPr>
          </a:p>
          <a:p>
            <a:pPr algn="l">
              <a:lnSpc>
                <a:spcPts val="3616"/>
              </a:lnSpc>
            </a:pPr>
            <a:r>
              <a:rPr lang="en-US" sz="3200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LLM Output</a:t>
            </a: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:</a:t>
            </a:r>
          </a:p>
          <a:p>
            <a:pPr algn="l">
              <a:lnSpc>
                <a:spcPts val="3616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“This transaction is unusual due to a high amount, occurring at night, and in a less frequent location. Such behavior may indicate unauthorized access or fraud.”</a:t>
            </a:r>
          </a:p>
          <a:p>
            <a:pPr algn="l">
              <a:lnSpc>
                <a:spcPts val="3616"/>
              </a:lnSpc>
            </a:pPr>
          </a:p>
          <a:p>
            <a:pPr algn="l">
              <a:lnSpc>
                <a:spcPts val="3616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This style helps users understand decisions clearly.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DAGnIVVp-rU</dc:identifier>
  <dcterms:modified xsi:type="dcterms:W3CDTF">2011-08-01T06:04:30Z</dcterms:modified>
  <cp:revision>1</cp:revision>
  <dc:title>Blue and Green Modern Artificial Intelligence Presentation</dc:title>
</cp:coreProperties>
</file>

<file path=docProps/thumbnail.jpeg>
</file>